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4"/>
  </p:notesMasterIdLst>
  <p:sldIdLst>
    <p:sldId id="291" r:id="rId2"/>
    <p:sldId id="304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Helvetica Neue" panose="0200050300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yGh21CMHeRyTCun6rrTSTntK/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149459-7DC3-4A5C-8F4E-71F95DAC7B27}">
  <a:tblStyle styleId="{3D149459-7DC3-4A5C-8F4E-71F95DAC7B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1"/>
    <p:restoredTop sz="83546"/>
  </p:normalViewPr>
  <p:slideViewPr>
    <p:cSldViewPr snapToGrid="0">
      <p:cViewPr varScale="1">
        <p:scale>
          <a:sx n="83" d="100"/>
          <a:sy n="8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BU Full Page Photo">
  <p:cSld name="8_SBU Full Page Ph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0" y="508128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247683" y="38895"/>
            <a:ext cx="11436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11180063" y="6413212"/>
            <a:ext cx="346400" cy="50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74409" marR="0" lvl="0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4409" marR="0" lvl="1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4409" marR="0" lvl="2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409" marR="0" lvl="3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409" marR="0" lvl="4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409" marR="0" lvl="5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74409" marR="0" lvl="6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4409" marR="0" lvl="7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4409" marR="0" lvl="8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440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300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3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BU Full Page Photo">
  <p:cSld name="6_SBU Full Page Pho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>
            <a:spLocks noGrp="1"/>
          </p:cNvSpPr>
          <p:nvPr>
            <p:ph type="pic" idx="2"/>
          </p:nvPr>
        </p:nvSpPr>
        <p:spPr>
          <a:xfrm>
            <a:off x="0" y="1089399"/>
            <a:ext cx="12192000" cy="53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11180063" y="6413212"/>
            <a:ext cx="346400" cy="50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74409" marR="0" lvl="0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74409" marR="0" lvl="1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4409" marR="0" lvl="2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4409" marR="0" lvl="3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4409" marR="0" lvl="4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409" marR="0" lvl="5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74409" marR="0" lvl="6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74409" marR="0" lvl="7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4409" marR="0" lvl="8" indent="0" algn="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4409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720" r:id="rId14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00150"/>
            <a:ext cx="10285188" cy="497083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6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Opening by Co-chairs [5 min]</a:t>
            </a:r>
            <a:endParaRPr lang="en-US" sz="400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6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Work Groups [</a:t>
            </a:r>
            <a:r>
              <a:rPr lang="en-US" sz="400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75</a:t>
            </a: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min]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60000"/>
              <a:buFont typeface="+mj-ea"/>
              <a:buAutoNum type="circleNumDbPlain"/>
              <a:defRPr/>
            </a:pPr>
            <a:r>
              <a:rPr lang="en-US" sz="4000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Regroup [10 min]</a:t>
            </a: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sz="2400" kern="0" dirty="0">
              <a:ln w="3175">
                <a:noFill/>
              </a:ln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" indent="0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None/>
              <a:defRPr/>
            </a:pPr>
            <a:endParaRPr lang="en-US" sz="3200" kern="100" dirty="0">
              <a:solidFill>
                <a:schemeClr val="bg1"/>
              </a:solidFill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64344" indent="-435769" defTabSz="685800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+mj-ea"/>
              <a:buAutoNum type="circleNumDbPlain"/>
              <a:defRPr/>
            </a:pPr>
            <a:endParaRPr lang="en-US" kern="0" dirty="0">
              <a:ln w="3175">
                <a:noFill/>
              </a:ln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kern="0" dirty="0">
                <a:ln w="3175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Guidelines &amp; Moving Forward 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 Structure - Schools &amp; Department Overview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Inertia - Past &amp; Present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Awareness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Workgroups &amp; Approach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Steps</a:t>
            </a:r>
            <a:endParaRPr lang="en-US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B1C51F4D-A31E-62BD-BF04-6B7D9E6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31" y="1284900"/>
            <a:ext cx="10253504" cy="526167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lang="en-US" sz="700" b="0" i="0" u="none" strike="noStrike" cap="none" dirty="0">
              <a:solidFill>
                <a:schemeClr val="lt1"/>
              </a:solidFill>
              <a:cs typeface="Calibri" panose="020F0502020204030204" pitchFamily="34" charset="0"/>
              <a:sym typeface="Arial"/>
            </a:endParaRPr>
          </a:p>
          <a:p>
            <a:pPr marL="5143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Wingdings" pitchFamily="2" charset="2"/>
              <a:buChar char="Ø"/>
            </a:pPr>
            <a:r>
              <a:rPr lang="en-US" sz="2800" b="1" dirty="0">
                <a:solidFill>
                  <a:srgbClr val="FFC000"/>
                </a:solidFill>
                <a:cs typeface="Calibri" panose="020F0502020204030204" pitchFamily="34" charset="0"/>
              </a:rPr>
              <a:t>Follow-Up</a:t>
            </a: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Template &amp; Messaging</a:t>
            </a: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endParaRPr lang="en-US" sz="10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Data</a:t>
            </a: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IRDS Dashboards still a work in progress</a:t>
            </a: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endParaRPr lang="en-US" sz="10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Conversion Date – August 25</a:t>
            </a:r>
            <a:r>
              <a:rPr lang="en-US" baseline="30000" dirty="0">
                <a:solidFill>
                  <a:schemeClr val="lt1"/>
                </a:solidFill>
                <a:cs typeface="Calibri" panose="020F0502020204030204" pitchFamily="34" charset="0"/>
              </a:rPr>
              <a:t>th</a:t>
            </a:r>
            <a:endParaRPr lang="en-US" sz="2000" baseline="300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Group Reassignment</a:t>
            </a: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Provost</a:t>
            </a: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endParaRPr lang="en-US" sz="10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Reminder</a:t>
            </a: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Internal &amp; </a:t>
            </a:r>
            <a:r>
              <a:rPr lang="en-US" u="sng" dirty="0">
                <a:solidFill>
                  <a:schemeClr val="lt1"/>
                </a:solidFill>
                <a:cs typeface="Calibri" panose="020F0502020204030204" pitchFamily="34" charset="0"/>
              </a:rPr>
              <a:t>External</a:t>
            </a:r>
            <a:r>
              <a:rPr lang="en-US" dirty="0">
                <a:solidFill>
                  <a:schemeClr val="lt1"/>
                </a:solidFill>
                <a:cs typeface="Calibri" panose="020F0502020204030204" pitchFamily="34" charset="0"/>
              </a:rPr>
              <a:t> viewpoints are necessary</a:t>
            </a:r>
          </a:p>
          <a:p>
            <a:pPr marL="914400" lvl="2" indent="0">
              <a:spcBef>
                <a:spcPts val="0"/>
              </a:spcBef>
              <a:buClr>
                <a:schemeClr val="lt1"/>
              </a:buClr>
              <a:buSzPct val="95000"/>
              <a:buNone/>
            </a:pPr>
            <a:endParaRPr lang="en-US" sz="8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3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v"/>
            </a:pPr>
            <a:endParaRPr lang="en-US" sz="7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marL="5143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Wingdings" pitchFamily="2" charset="2"/>
              <a:buChar char="Ø"/>
            </a:pPr>
            <a:r>
              <a:rPr lang="en-US" sz="2800" b="1" i="0" u="none" strike="noStrike" cap="none" dirty="0">
                <a:solidFill>
                  <a:srgbClr val="FFC000"/>
                </a:solidFill>
                <a:cs typeface="Calibri" panose="020F0502020204030204" pitchFamily="34" charset="0"/>
                <a:sym typeface="Arial"/>
              </a:rPr>
              <a:t>Communication</a:t>
            </a:r>
          </a:p>
          <a:p>
            <a:pPr marL="5143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Wingdings" pitchFamily="2" charset="2"/>
              <a:buChar char="Ø"/>
            </a:pPr>
            <a:endParaRPr lang="en-US" sz="200" b="0" i="0" u="none" strike="noStrike" cap="none" dirty="0">
              <a:solidFill>
                <a:schemeClr val="lt1"/>
              </a:solidFill>
              <a:cs typeface="Calibri" panose="020F0502020204030204" pitchFamily="34" charset="0"/>
              <a:sym typeface="Arial"/>
            </a:endParaRP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sz="2000" dirty="0">
                <a:solidFill>
                  <a:schemeClr val="lt1"/>
                </a:solidFill>
                <a:cs typeface="Calibri" panose="020F0502020204030204" pitchFamily="34" charset="0"/>
              </a:rPr>
              <a:t>Email: </a:t>
            </a:r>
            <a:r>
              <a:rPr lang="en-US" sz="2000" dirty="0" err="1">
                <a:solidFill>
                  <a:schemeClr val="lt1"/>
                </a:solidFill>
                <a:cs typeface="Calibri" panose="020F0502020204030204" pitchFamily="34" charset="0"/>
              </a:rPr>
              <a:t>repositioning@vcu.edu</a:t>
            </a:r>
            <a:endParaRPr lang="en-US" sz="2000" dirty="0">
              <a:solidFill>
                <a:schemeClr val="lt1"/>
              </a:solidFill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Clr>
                <a:schemeClr val="lt1"/>
              </a:buClr>
              <a:buSzPct val="95000"/>
              <a:buFont typeface="Wingdings" pitchFamily="2" charset="2"/>
              <a:buChar char="§"/>
            </a:pPr>
            <a:r>
              <a:rPr lang="en-US" sz="2000" dirty="0">
                <a:solidFill>
                  <a:schemeClr val="lt1"/>
                </a:solidFill>
                <a:cs typeface="Calibri" panose="020F0502020204030204" pitchFamily="34" charset="0"/>
              </a:rPr>
              <a:t>Website: https://</a:t>
            </a:r>
            <a:r>
              <a:rPr lang="en-US" sz="2000" dirty="0" err="1">
                <a:solidFill>
                  <a:schemeClr val="lt1"/>
                </a:solidFill>
                <a:cs typeface="Calibri" panose="020F0502020204030204" pitchFamily="34" charset="0"/>
              </a:rPr>
              <a:t>repositioning.vcu.edu</a:t>
            </a:r>
            <a:r>
              <a:rPr lang="en-US" sz="2000" dirty="0">
                <a:solidFill>
                  <a:schemeClr val="lt1"/>
                </a:solidFill>
                <a:cs typeface="Calibri" panose="020F0502020204030204" pitchFamily="34" charset="0"/>
              </a:rPr>
              <a:t>/</a:t>
            </a:r>
          </a:p>
          <a:p>
            <a:pPr marL="696912" defTabSz="685800">
              <a:lnSpc>
                <a:spcPct val="150000"/>
              </a:lnSpc>
              <a:spcBef>
                <a:spcPct val="0"/>
              </a:spcBef>
              <a:buSzPct val="80000"/>
              <a:buFont typeface="Wingdings" pitchFamily="2" charset="2"/>
              <a:buChar char="Ø"/>
              <a:defRPr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175DB37-4498-12D5-45BA-1B3C75D718B5}"/>
              </a:ext>
            </a:extLst>
          </p:cNvPr>
          <p:cNvSpPr txBox="1">
            <a:spLocks/>
          </p:cNvSpPr>
          <p:nvPr/>
        </p:nvSpPr>
        <p:spPr>
          <a:xfrm>
            <a:off x="174812" y="150525"/>
            <a:ext cx="10084008" cy="9488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ln w="3175">
                  <a:solidFill>
                    <a:srgbClr val="FFBA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VCU Academic Repositioning Task Force</a:t>
            </a:r>
          </a:p>
          <a:p>
            <a:pPr algn="l">
              <a:defRPr/>
            </a:pPr>
            <a:endParaRPr lang="en-US" sz="200" i="1" dirty="0">
              <a:ln w="3175">
                <a:solidFill>
                  <a:srgbClr val="FFBA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41553-8040-CC00-C164-667B99FEAE57}"/>
              </a:ext>
            </a:extLst>
          </p:cNvPr>
          <p:cNvCxnSpPr>
            <a:cxnSpLocks/>
          </p:cNvCxnSpPr>
          <p:nvPr/>
        </p:nvCxnSpPr>
        <p:spPr>
          <a:xfrm>
            <a:off x="282388" y="1025526"/>
            <a:ext cx="9222220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03946"/>
      </p:ext>
    </p:extLst>
  </p:cSld>
  <p:clrMapOvr>
    <a:masterClrMapping/>
  </p:clrMapOvr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132</Words>
  <Application>Microsoft Macintosh PowerPoint</Application>
  <PresentationFormat>Widescreen</PresentationFormat>
  <Paragraphs>43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Cambria</vt:lpstr>
      <vt:lpstr>Times New Roman</vt:lpstr>
      <vt:lpstr>Calibri</vt:lpstr>
      <vt:lpstr>Wingdings</vt:lpstr>
      <vt:lpstr>Helvetica Neue</vt:lpstr>
      <vt:lpstr>2_Simple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Stillman</dc:creator>
  <cp:lastModifiedBy>Kelechi Unegbu-Ogbonna</cp:lastModifiedBy>
  <cp:revision>23</cp:revision>
  <dcterms:created xsi:type="dcterms:W3CDTF">2023-06-27T18:46:59Z</dcterms:created>
  <dcterms:modified xsi:type="dcterms:W3CDTF">2023-08-11T15:46:52Z</dcterms:modified>
</cp:coreProperties>
</file>